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AnalysisofpresentationsatTEDconferencesc1bf831b-a11f-47c8-8c8d-5cabbe76a699/sheet22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CCFAC6AD-5628-43C4-8C41-FE94D4C930B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Analysis of presentations at TED conferences c1bf831b-a11f-47c8-8c8d-5cabbe76a699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2B73748B-6613-47DE-9DB4-36CB507C6B7F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4/4/2024 4:50:24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Доли просмотров выступлений" id="10" name="slide10">
            <a:extLst>
              <a:ext uri="{FF2B5EF4-FFF2-40B4-BE49-F238E27FC236}">
                <a16:creationId xmlns:a16="http://schemas.microsoft.com/office/drawing/2014/main" id="{C4B4F510-A521-40FD-B662-051E06A63C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24"/>
            <a:ext cx="12192000" cy="55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Связь длительности выступлений с просмотрами" id="11" name="slide11">
            <a:extLst>
              <a:ext uri="{FF2B5EF4-FFF2-40B4-BE49-F238E27FC236}">
                <a16:creationId xmlns:a16="http://schemas.microsoft.com/office/drawing/2014/main" id="{0BC45763-C5B1-4E39-8FF6-962479B6CC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37" y="0"/>
            <a:ext cx="6562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Темы и страны" id="12" name="slide12">
            <a:extLst>
              <a:ext uri="{FF2B5EF4-FFF2-40B4-BE49-F238E27FC236}">
                <a16:creationId xmlns:a16="http://schemas.microsoft.com/office/drawing/2014/main" id="{7226EFBA-4787-4FFB-9E50-9B69035990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81200"/>
            <a:ext cx="4114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ро темы выступлений" id="13" name="slide13">
            <a:extLst>
              <a:ext uri="{FF2B5EF4-FFF2-40B4-BE49-F238E27FC236}">
                <a16:creationId xmlns:a16="http://schemas.microsoft.com/office/drawing/2014/main" id="{A1E125FC-AA75-4939-87A0-4E18E70A4F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218"/>
            <a:ext cx="12192000" cy="53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Сфера деятельности авторов" id="14" name="slide14">
            <a:extLst>
              <a:ext uri="{FF2B5EF4-FFF2-40B4-BE49-F238E27FC236}">
                <a16:creationId xmlns:a16="http://schemas.microsoft.com/office/drawing/2014/main" id="{48CA3077-B3F4-421C-9F74-F055684811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95" y="0"/>
            <a:ext cx="7736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оличество спикеров на выступлениях" id="15" name="slide15">
            <a:extLst>
              <a:ext uri="{FF2B5EF4-FFF2-40B4-BE49-F238E27FC236}">
                <a16:creationId xmlns:a16="http://schemas.microsoft.com/office/drawing/2014/main" id="{ECB2D4F4-B3A2-495F-BE04-916DF6AF79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09" y="0"/>
            <a:ext cx="5724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Спикеры по количеству выступлений" id="16" name="slide16">
            <a:extLst>
              <a:ext uri="{FF2B5EF4-FFF2-40B4-BE49-F238E27FC236}">
                <a16:creationId xmlns:a16="http://schemas.microsoft.com/office/drawing/2014/main" id="{F5105AAD-B67E-4D0D-A68E-A9232D031C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86" y="0"/>
            <a:ext cx="190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росмотры выступлений" id="17" name="slide17">
            <a:extLst>
              <a:ext uri="{FF2B5EF4-FFF2-40B4-BE49-F238E27FC236}">
                <a16:creationId xmlns:a16="http://schemas.microsoft.com/office/drawing/2014/main" id="{6925C999-80B9-4A34-803D-9A884AF6F06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01" y="0"/>
            <a:ext cx="160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Авторы выступлений" id="18" name="slide18">
            <a:extLst>
              <a:ext uri="{FF2B5EF4-FFF2-40B4-BE49-F238E27FC236}">
                <a16:creationId xmlns:a16="http://schemas.microsoft.com/office/drawing/2014/main" id="{6EF2CFB0-073C-4B48-A775-B11F7585A83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218"/>
            <a:ext cx="12192000" cy="53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Темы &amp;quot;Другие&amp;quot; за всё время" id="19" name="slide19">
            <a:extLst>
              <a:ext uri="{FF2B5EF4-FFF2-40B4-BE49-F238E27FC236}">
                <a16:creationId xmlns:a16="http://schemas.microsoft.com/office/drawing/2014/main" id="{ED1057F0-9CD0-43FB-A442-43A0D22465B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67" y="0"/>
            <a:ext cx="4330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Выступления по странам" id="2" name="slide2">
            <a:extLst>
              <a:ext uri="{FF2B5EF4-FFF2-40B4-BE49-F238E27FC236}">
                <a16:creationId xmlns:a16="http://schemas.microsoft.com/office/drawing/2014/main" id="{AAB48345-5FE6-416C-A796-EE0AC5380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804"/>
            <a:ext cx="12192000" cy="58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Темы «Другие» в 2019-2021 годах" id="20" name="slide20">
            <a:extLst>
              <a:ext uri="{FF2B5EF4-FFF2-40B4-BE49-F238E27FC236}">
                <a16:creationId xmlns:a16="http://schemas.microsoft.com/office/drawing/2014/main" id="{2FA83A1A-0937-405A-8EF0-4D45764149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67" y="0"/>
            <a:ext cx="3079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ро другие темы" id="21" name="slide21">
            <a:extLst>
              <a:ext uri="{FF2B5EF4-FFF2-40B4-BE49-F238E27FC236}">
                <a16:creationId xmlns:a16="http://schemas.microsoft.com/office/drawing/2014/main" id="{E7D6A11A-E0E1-4F05-BEC3-BE64F8F918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218"/>
            <a:ext cx="12192000" cy="53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резентация дашборда3" id="22" name="slide22">
            <a:extLst>
              <a:ext uri="{FF2B5EF4-FFF2-40B4-BE49-F238E27FC236}">
                <a16:creationId xmlns:a16="http://schemas.microsoft.com/office/drawing/2014/main" id="{4EC7FC1B-2BCB-4246-B428-246211E43A2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218"/>
            <a:ext cx="12192000" cy="53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резентация дашборда1" id="23" name="slide23">
            <a:extLst>
              <a:ext uri="{FF2B5EF4-FFF2-40B4-BE49-F238E27FC236}">
                <a16:creationId xmlns:a16="http://schemas.microsoft.com/office/drawing/2014/main" id="{DAA6FE7A-E0EA-49E6-827D-2FE85192E75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218"/>
            <a:ext cx="12192000" cy="53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резентация дашборда2" id="24" name="slide24">
            <a:extLst>
              <a:ext uri="{FF2B5EF4-FFF2-40B4-BE49-F238E27FC236}">
                <a16:creationId xmlns:a16="http://schemas.microsoft.com/office/drawing/2014/main" id="{3B18302D-5A54-4793-B8BC-FAB550EC8B4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218"/>
            <a:ext cx="12192000" cy="53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резентация дашборда4" id="25" name="slide25">
            <a:extLst>
              <a:ext uri="{FF2B5EF4-FFF2-40B4-BE49-F238E27FC236}">
                <a16:creationId xmlns:a16="http://schemas.microsoft.com/office/drawing/2014/main" id="{A9B2B84D-C26A-4FB3-B017-4ADD9CB69E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218"/>
            <a:ext cx="12192000" cy="53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Выступления по годам" id="3" name="slide3">
            <a:extLst>
              <a:ext uri="{FF2B5EF4-FFF2-40B4-BE49-F238E27FC236}">
                <a16:creationId xmlns:a16="http://schemas.microsoft.com/office/drawing/2014/main" id="{05147957-D6B2-4D62-95D3-AAFB689FF2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84" y="0"/>
            <a:ext cx="8623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Доли выступлений по темам" id="4" name="slide4">
            <a:extLst>
              <a:ext uri="{FF2B5EF4-FFF2-40B4-BE49-F238E27FC236}">
                <a16:creationId xmlns:a16="http://schemas.microsoft.com/office/drawing/2014/main" id="{FFD435C5-2063-487B-ACE0-9610D83AD9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57" y="0"/>
            <a:ext cx="8656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стория выступлений" id="5" name="slide5">
            <a:extLst>
              <a:ext uri="{FF2B5EF4-FFF2-40B4-BE49-F238E27FC236}">
                <a16:creationId xmlns:a16="http://schemas.microsoft.com/office/drawing/2014/main" id="{85220C6C-9342-49B9-A22A-2651A3C557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218"/>
            <a:ext cx="12192000" cy="53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Выступления по темам" id="6" name="slide6">
            <a:extLst>
              <a:ext uri="{FF2B5EF4-FFF2-40B4-BE49-F238E27FC236}">
                <a16:creationId xmlns:a16="http://schemas.microsoft.com/office/drawing/2014/main" id="{929C757D-E927-4273-AA8B-E7652E1481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08"/>
            <a:ext cx="12192000" cy="587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Аплодисменты по темам" id="7" name="slide7">
            <a:extLst>
              <a:ext uri="{FF2B5EF4-FFF2-40B4-BE49-F238E27FC236}">
                <a16:creationId xmlns:a16="http://schemas.microsoft.com/office/drawing/2014/main" id="{941A2FD3-5497-4527-8ED6-97EDFD6F2A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08"/>
            <a:ext cx="12192000" cy="587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Смех по темам" id="8" name="slide8">
            <a:extLst>
              <a:ext uri="{FF2B5EF4-FFF2-40B4-BE49-F238E27FC236}">
                <a16:creationId xmlns:a16="http://schemas.microsoft.com/office/drawing/2014/main" id="{5B3529A9-A1C2-423E-A49F-B05541C8D5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673"/>
            <a:ext cx="12192000" cy="58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Длительность выступлений" id="9" name="slide9">
            <a:extLst>
              <a:ext uri="{FF2B5EF4-FFF2-40B4-BE49-F238E27FC236}">
                <a16:creationId xmlns:a16="http://schemas.microsoft.com/office/drawing/2014/main" id="{57F15AE9-9DD5-4B79-BC04-333C9CFEDF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24"/>
            <a:ext cx="12192000" cy="55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2024-04-04T16:50:36Z</dcterms:created>
  <dcterms:modified xsi:type="dcterms:W3CDTF">2024-04-04T16:50:36Z</dcterms:modified>
</cp:coreProperties>
</file>